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1" r:id="rId3"/>
    <p:sldId id="262" r:id="rId4"/>
    <p:sldId id="263" r:id="rId5"/>
    <p:sldId id="264" r:id="rId6"/>
    <p:sldId id="270" r:id="rId7"/>
    <p:sldId id="271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E72D"/>
    <a:srgbClr val="2B229E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876" autoAdjust="0"/>
  </p:normalViewPr>
  <p:slideViewPr>
    <p:cSldViewPr>
      <p:cViewPr varScale="1">
        <p:scale>
          <a:sx n="62" d="100"/>
          <a:sy n="62" d="100"/>
        </p:scale>
        <p:origin x="-15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0529D7-747B-4199-80D4-1BDCF5889AF3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3DB80E54-7740-4440-A82C-D1DA9C67CCD7}">
      <dgm:prSet phldrT="[Text]" custT="1"/>
      <dgm:spPr/>
      <dgm:t>
        <a:bodyPr/>
        <a:lstStyle/>
        <a:p>
          <a:pPr algn="ctr"/>
          <a:endParaRPr lang="ro-RO" sz="3200" b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endParaRPr lang="ro-RO" sz="3200" b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o-RO" sz="3200" b="1" dirty="0" smtClean="0">
              <a:latin typeface="Times New Roman" pitchFamily="18" charset="0"/>
              <a:cs typeface="Times New Roman" pitchFamily="18" charset="0"/>
            </a:rPr>
            <a:t>DESCRIEREA  LITERARĂ</a:t>
          </a:r>
          <a:endParaRPr lang="ro-RO" sz="3200" b="1" dirty="0">
            <a:latin typeface="Times New Roman" pitchFamily="18" charset="0"/>
            <a:cs typeface="Times New Roman" pitchFamily="18" charset="0"/>
          </a:endParaRPr>
        </a:p>
      </dgm:t>
    </dgm:pt>
    <dgm:pt modelId="{C7802D45-909F-43BA-9108-C1878E82456B}" type="parTrans" cxnId="{FEC41F33-AF1A-46F4-92F7-2940FE68A0D2}">
      <dgm:prSet/>
      <dgm:spPr/>
      <dgm:t>
        <a:bodyPr/>
        <a:lstStyle/>
        <a:p>
          <a:endParaRPr lang="ro-RO"/>
        </a:p>
      </dgm:t>
    </dgm:pt>
    <dgm:pt modelId="{2277EC1B-C28C-4141-8145-97AA64DB5044}" type="sibTrans" cxnId="{FEC41F33-AF1A-46F4-92F7-2940FE68A0D2}">
      <dgm:prSet/>
      <dgm:spPr/>
      <dgm:t>
        <a:bodyPr/>
        <a:lstStyle/>
        <a:p>
          <a:endParaRPr lang="ro-RO"/>
        </a:p>
      </dgm:t>
    </dgm:pt>
    <dgm:pt modelId="{A0D0F00E-3485-4F43-AC7E-05363AF0168C}" type="pres">
      <dgm:prSet presAssocID="{A60529D7-747B-4199-80D4-1BDCF5889AF3}" presName="arrowDiagram" presStyleCnt="0">
        <dgm:presLayoutVars>
          <dgm:chMax val="5"/>
          <dgm:dir/>
          <dgm:resizeHandles val="exact"/>
        </dgm:presLayoutVars>
      </dgm:prSet>
      <dgm:spPr/>
    </dgm:pt>
    <dgm:pt modelId="{83D1A33A-3D21-478E-ADBE-07F5E6DBBC49}" type="pres">
      <dgm:prSet presAssocID="{A60529D7-747B-4199-80D4-1BDCF5889AF3}" presName="arrow" presStyleLbl="bgShp" presStyleIdx="0" presStyleCnt="1"/>
      <dgm:spPr/>
    </dgm:pt>
    <dgm:pt modelId="{BA6F6594-CB32-42E3-9928-F57ADB303D2A}" type="pres">
      <dgm:prSet presAssocID="{A60529D7-747B-4199-80D4-1BDCF5889AF3}" presName="arrowDiagram1" presStyleCnt="0">
        <dgm:presLayoutVars>
          <dgm:bulletEnabled val="1"/>
        </dgm:presLayoutVars>
      </dgm:prSet>
      <dgm:spPr/>
    </dgm:pt>
    <dgm:pt modelId="{22FE00D9-A70C-44CB-BC1E-0FAABB5620DB}" type="pres">
      <dgm:prSet presAssocID="{3DB80E54-7740-4440-A82C-D1DA9C67CCD7}" presName="bullet1" presStyleLbl="node1" presStyleIdx="0" presStyleCnt="1"/>
      <dgm:spPr/>
    </dgm:pt>
    <dgm:pt modelId="{17031A2B-C21B-4A64-933F-BE78C1040DBD}" type="pres">
      <dgm:prSet presAssocID="{3DB80E54-7740-4440-A82C-D1DA9C67CCD7}" presName="textBox1" presStyleLbl="revTx" presStyleIdx="0" presStyleCnt="1" custScaleX="179936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</dgm:ptLst>
  <dgm:cxnLst>
    <dgm:cxn modelId="{FEC41F33-AF1A-46F4-92F7-2940FE68A0D2}" srcId="{A60529D7-747B-4199-80D4-1BDCF5889AF3}" destId="{3DB80E54-7740-4440-A82C-D1DA9C67CCD7}" srcOrd="0" destOrd="0" parTransId="{C7802D45-909F-43BA-9108-C1878E82456B}" sibTransId="{2277EC1B-C28C-4141-8145-97AA64DB5044}"/>
    <dgm:cxn modelId="{17E01B74-2521-4A54-AF0B-AEABA7E16061}" type="presOf" srcId="{A60529D7-747B-4199-80D4-1BDCF5889AF3}" destId="{A0D0F00E-3485-4F43-AC7E-05363AF0168C}" srcOrd="0" destOrd="0" presId="urn:microsoft.com/office/officeart/2005/8/layout/arrow2"/>
    <dgm:cxn modelId="{A74E27C9-BE4B-421C-9F24-6623A4480C0F}" type="presOf" srcId="{3DB80E54-7740-4440-A82C-D1DA9C67CCD7}" destId="{17031A2B-C21B-4A64-933F-BE78C1040DBD}" srcOrd="0" destOrd="0" presId="urn:microsoft.com/office/officeart/2005/8/layout/arrow2"/>
    <dgm:cxn modelId="{C857B7FE-E551-4CFF-A04D-99B87E1639FF}" type="presParOf" srcId="{A0D0F00E-3485-4F43-AC7E-05363AF0168C}" destId="{83D1A33A-3D21-478E-ADBE-07F5E6DBBC49}" srcOrd="0" destOrd="0" presId="urn:microsoft.com/office/officeart/2005/8/layout/arrow2"/>
    <dgm:cxn modelId="{96BAEB0B-6D2F-4FF3-A40F-C8D99BF85482}" type="presParOf" srcId="{A0D0F00E-3485-4F43-AC7E-05363AF0168C}" destId="{BA6F6594-CB32-42E3-9928-F57ADB303D2A}" srcOrd="1" destOrd="0" presId="urn:microsoft.com/office/officeart/2005/8/layout/arrow2"/>
    <dgm:cxn modelId="{A6F3B5D2-6FE3-4BB1-8B0B-994173D8768E}" type="presParOf" srcId="{BA6F6594-CB32-42E3-9928-F57ADB303D2A}" destId="{22FE00D9-A70C-44CB-BC1E-0FAABB5620DB}" srcOrd="0" destOrd="0" presId="urn:microsoft.com/office/officeart/2005/8/layout/arrow2"/>
    <dgm:cxn modelId="{EE7330AF-A217-4A45-9B5B-3F76D250D733}" type="presParOf" srcId="{BA6F6594-CB32-42E3-9928-F57ADB303D2A}" destId="{17031A2B-C21B-4A64-933F-BE78C1040DBD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3C7D25-DF51-4B18-8FC4-E94867E49C78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BD255FF8-9F2D-455C-B092-881E958A2ADA}">
      <dgm:prSet phldrT="[Text]" custT="1"/>
      <dgm:spPr/>
      <dgm:t>
        <a:bodyPr/>
        <a:lstStyle/>
        <a:p>
          <a:pPr algn="ctr"/>
          <a:endParaRPr lang="ro-RO" sz="1600" dirty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o-RO" sz="4000" b="1" dirty="0" smtClean="0">
              <a:latin typeface="Times New Roman" pitchFamily="18" charset="0"/>
              <a:cs typeface="Times New Roman" pitchFamily="18" charset="0"/>
            </a:rPr>
            <a:t>Descrierea portret</a:t>
          </a:r>
          <a:endParaRPr lang="ro-RO" sz="4000" b="1" dirty="0">
            <a:latin typeface="Times New Roman" pitchFamily="18" charset="0"/>
            <a:cs typeface="Times New Roman" pitchFamily="18" charset="0"/>
          </a:endParaRPr>
        </a:p>
      </dgm:t>
    </dgm:pt>
    <dgm:pt modelId="{536FB3D3-B97B-4CB3-94D4-42A6693F401A}" type="sibTrans" cxnId="{E4ECBDE1-F758-4975-908F-34A3087219A3}">
      <dgm:prSet/>
      <dgm:spPr/>
      <dgm:t>
        <a:bodyPr/>
        <a:lstStyle/>
        <a:p>
          <a:endParaRPr lang="ro-RO"/>
        </a:p>
      </dgm:t>
    </dgm:pt>
    <dgm:pt modelId="{E5F38620-FA95-4F09-92C4-842DB2CB6AE0}" type="parTrans" cxnId="{E4ECBDE1-F758-4975-908F-34A3087219A3}">
      <dgm:prSet/>
      <dgm:spPr/>
      <dgm:t>
        <a:bodyPr/>
        <a:lstStyle/>
        <a:p>
          <a:endParaRPr lang="ro-RO"/>
        </a:p>
      </dgm:t>
    </dgm:pt>
    <dgm:pt modelId="{F706D940-3F70-4710-B052-27551BAEC2B0}" type="pres">
      <dgm:prSet presAssocID="{363C7D25-DF51-4B18-8FC4-E94867E49C78}" presName="Name0" presStyleCnt="0">
        <dgm:presLayoutVars>
          <dgm:dir/>
          <dgm:animLvl val="lvl"/>
          <dgm:resizeHandles val="exact"/>
        </dgm:presLayoutVars>
      </dgm:prSet>
      <dgm:spPr/>
    </dgm:pt>
    <dgm:pt modelId="{A33EB009-0F13-44C5-89E1-21B843DD9054}" type="pres">
      <dgm:prSet presAssocID="{363C7D25-DF51-4B18-8FC4-E94867E49C78}" presName="dummy" presStyleCnt="0"/>
      <dgm:spPr/>
    </dgm:pt>
    <dgm:pt modelId="{1269329A-B933-49FD-B657-9C568BEA750B}" type="pres">
      <dgm:prSet presAssocID="{363C7D25-DF51-4B18-8FC4-E94867E49C78}" presName="linH" presStyleCnt="0"/>
      <dgm:spPr/>
    </dgm:pt>
    <dgm:pt modelId="{DB3C6AF6-A138-4B3A-BEE1-ED14B625DEFA}" type="pres">
      <dgm:prSet presAssocID="{363C7D25-DF51-4B18-8FC4-E94867E49C78}" presName="padding1" presStyleCnt="0"/>
      <dgm:spPr/>
    </dgm:pt>
    <dgm:pt modelId="{CB4BAE4C-3B82-417B-9ED3-ECE1E67DA96C}" type="pres">
      <dgm:prSet presAssocID="{BD255FF8-9F2D-455C-B092-881E958A2ADA}" presName="linV" presStyleCnt="0"/>
      <dgm:spPr/>
    </dgm:pt>
    <dgm:pt modelId="{833BA1D0-C88A-42C5-B0F6-9694621914C7}" type="pres">
      <dgm:prSet presAssocID="{BD255FF8-9F2D-455C-B092-881E958A2ADA}" presName="spVertical1" presStyleCnt="0"/>
      <dgm:spPr/>
    </dgm:pt>
    <dgm:pt modelId="{4140AB4C-00CA-4F2F-990B-36BDBD5F5530}" type="pres">
      <dgm:prSet presAssocID="{BD255FF8-9F2D-455C-B092-881E958A2ADA}" presName="parTx" presStyleLbl="revTx" presStyleIdx="0" presStyleCnt="1" custScaleY="75441" custLinFactNeighborX="-637" custLinFactNeighborY="416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72A52C84-3A93-4EAB-AC10-0DBC573184BA}" type="pres">
      <dgm:prSet presAssocID="{BD255FF8-9F2D-455C-B092-881E958A2ADA}" presName="spVertical2" presStyleCnt="0"/>
      <dgm:spPr/>
    </dgm:pt>
    <dgm:pt modelId="{791E9643-AC3B-49FA-8203-B4A60BBB3D25}" type="pres">
      <dgm:prSet presAssocID="{BD255FF8-9F2D-455C-B092-881E958A2ADA}" presName="spVertical3" presStyleCnt="0"/>
      <dgm:spPr/>
    </dgm:pt>
    <dgm:pt modelId="{E9DD825A-D0E6-4EF3-895D-9DA5F956D415}" type="pres">
      <dgm:prSet presAssocID="{363C7D25-DF51-4B18-8FC4-E94867E49C78}" presName="padding2" presStyleCnt="0"/>
      <dgm:spPr/>
    </dgm:pt>
    <dgm:pt modelId="{17AAE7DA-224B-4647-B8F8-D4328C24A3DC}" type="pres">
      <dgm:prSet presAssocID="{363C7D25-DF51-4B18-8FC4-E94867E49C78}" presName="negArrow" presStyleCnt="0"/>
      <dgm:spPr/>
    </dgm:pt>
    <dgm:pt modelId="{C340A1D9-AF6F-4449-8BE8-6BEC8A6F5B4A}" type="pres">
      <dgm:prSet presAssocID="{363C7D25-DF51-4B18-8FC4-E94867E49C78}" presName="backgroundArrow" presStyleLbl="node1" presStyleIdx="0" presStyleCnt="1" custScaleX="96314" custScaleY="166235" custLinFactNeighborX="-196" custLinFactNeighborY="17197"/>
      <dgm:spPr>
        <a:solidFill>
          <a:srgbClr val="FFC000"/>
        </a:solidFill>
      </dgm:spPr>
    </dgm:pt>
  </dgm:ptLst>
  <dgm:cxnLst>
    <dgm:cxn modelId="{4ACB2982-27D4-442A-9E67-F9F9C769BA05}" type="presOf" srcId="{363C7D25-DF51-4B18-8FC4-E94867E49C78}" destId="{F706D940-3F70-4710-B052-27551BAEC2B0}" srcOrd="0" destOrd="0" presId="urn:microsoft.com/office/officeart/2005/8/layout/hProcess3"/>
    <dgm:cxn modelId="{E4ECBDE1-F758-4975-908F-34A3087219A3}" srcId="{363C7D25-DF51-4B18-8FC4-E94867E49C78}" destId="{BD255FF8-9F2D-455C-B092-881E958A2ADA}" srcOrd="0" destOrd="0" parTransId="{E5F38620-FA95-4F09-92C4-842DB2CB6AE0}" sibTransId="{536FB3D3-B97B-4CB3-94D4-42A6693F401A}"/>
    <dgm:cxn modelId="{40625B79-C939-4366-8C88-86BA3F01533F}" type="presOf" srcId="{BD255FF8-9F2D-455C-B092-881E958A2ADA}" destId="{4140AB4C-00CA-4F2F-990B-36BDBD5F5530}" srcOrd="0" destOrd="0" presId="urn:microsoft.com/office/officeart/2005/8/layout/hProcess3"/>
    <dgm:cxn modelId="{093B598E-7C56-42D8-9DBF-0EF6FF6C8733}" type="presParOf" srcId="{F706D940-3F70-4710-B052-27551BAEC2B0}" destId="{A33EB009-0F13-44C5-89E1-21B843DD9054}" srcOrd="0" destOrd="0" presId="urn:microsoft.com/office/officeart/2005/8/layout/hProcess3"/>
    <dgm:cxn modelId="{1025FC2A-DCBB-4D35-A550-1B72A54C1A5F}" type="presParOf" srcId="{F706D940-3F70-4710-B052-27551BAEC2B0}" destId="{1269329A-B933-49FD-B657-9C568BEA750B}" srcOrd="1" destOrd="0" presId="urn:microsoft.com/office/officeart/2005/8/layout/hProcess3"/>
    <dgm:cxn modelId="{A6D01AB4-2F9F-432D-BF96-7E99152B76E0}" type="presParOf" srcId="{1269329A-B933-49FD-B657-9C568BEA750B}" destId="{DB3C6AF6-A138-4B3A-BEE1-ED14B625DEFA}" srcOrd="0" destOrd="0" presId="urn:microsoft.com/office/officeart/2005/8/layout/hProcess3"/>
    <dgm:cxn modelId="{28C3D21C-092E-4FFC-84BB-D0B664CCA9E1}" type="presParOf" srcId="{1269329A-B933-49FD-B657-9C568BEA750B}" destId="{CB4BAE4C-3B82-417B-9ED3-ECE1E67DA96C}" srcOrd="1" destOrd="0" presId="urn:microsoft.com/office/officeart/2005/8/layout/hProcess3"/>
    <dgm:cxn modelId="{0273EDB7-BB8E-4B06-9D10-667B9EC8DCD4}" type="presParOf" srcId="{CB4BAE4C-3B82-417B-9ED3-ECE1E67DA96C}" destId="{833BA1D0-C88A-42C5-B0F6-9694621914C7}" srcOrd="0" destOrd="0" presId="urn:microsoft.com/office/officeart/2005/8/layout/hProcess3"/>
    <dgm:cxn modelId="{6B1ED14F-103D-415E-8743-95F324AE17D6}" type="presParOf" srcId="{CB4BAE4C-3B82-417B-9ED3-ECE1E67DA96C}" destId="{4140AB4C-00CA-4F2F-990B-36BDBD5F5530}" srcOrd="1" destOrd="0" presId="urn:microsoft.com/office/officeart/2005/8/layout/hProcess3"/>
    <dgm:cxn modelId="{301E25A0-7D59-4442-B5E2-00D81846271A}" type="presParOf" srcId="{CB4BAE4C-3B82-417B-9ED3-ECE1E67DA96C}" destId="{72A52C84-3A93-4EAB-AC10-0DBC573184BA}" srcOrd="2" destOrd="0" presId="urn:microsoft.com/office/officeart/2005/8/layout/hProcess3"/>
    <dgm:cxn modelId="{F5AB3712-55F6-4CB8-836D-88B4EDD2CE60}" type="presParOf" srcId="{CB4BAE4C-3B82-417B-9ED3-ECE1E67DA96C}" destId="{791E9643-AC3B-49FA-8203-B4A60BBB3D25}" srcOrd="3" destOrd="0" presId="urn:microsoft.com/office/officeart/2005/8/layout/hProcess3"/>
    <dgm:cxn modelId="{855688D8-3214-441F-A237-D6DA572E3880}" type="presParOf" srcId="{1269329A-B933-49FD-B657-9C568BEA750B}" destId="{E9DD825A-D0E6-4EF3-895D-9DA5F956D415}" srcOrd="2" destOrd="0" presId="urn:microsoft.com/office/officeart/2005/8/layout/hProcess3"/>
    <dgm:cxn modelId="{A34CA43F-A2B4-413C-9C8D-4B18A0F7C8E0}" type="presParOf" srcId="{1269329A-B933-49FD-B657-9C568BEA750B}" destId="{17AAE7DA-224B-4647-B8F8-D4328C24A3DC}" srcOrd="3" destOrd="0" presId="urn:microsoft.com/office/officeart/2005/8/layout/hProcess3"/>
    <dgm:cxn modelId="{F39E7EAC-FBD2-41EC-A960-345EDDBC59B6}" type="presParOf" srcId="{1269329A-B933-49FD-B657-9C568BEA750B}" destId="{C340A1D9-AF6F-4449-8BE8-6BEC8A6F5B4A}" srcOrd="4" destOrd="0" presId="urn:microsoft.com/office/officeart/2005/8/layout/hProcess3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3C7D25-DF51-4B18-8FC4-E94867E49C78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BD255FF8-9F2D-455C-B092-881E958A2ADA}">
      <dgm:prSet phldrT="[Text]" custT="1"/>
      <dgm:spPr/>
      <dgm:t>
        <a:bodyPr/>
        <a:lstStyle/>
        <a:p>
          <a:pPr algn="ctr"/>
          <a:r>
            <a:rPr lang="ro-RO" sz="4000" b="1" dirty="0" smtClean="0">
              <a:latin typeface="Times New Roman" pitchFamily="18" charset="0"/>
              <a:cs typeface="Times New Roman" pitchFamily="18" charset="0"/>
            </a:rPr>
            <a:t>Descrierea științifică</a:t>
          </a:r>
          <a:endParaRPr lang="ro-RO" sz="4000" b="1" dirty="0">
            <a:latin typeface="Times New Roman" pitchFamily="18" charset="0"/>
            <a:cs typeface="Times New Roman" pitchFamily="18" charset="0"/>
          </a:endParaRPr>
        </a:p>
      </dgm:t>
    </dgm:pt>
    <dgm:pt modelId="{536FB3D3-B97B-4CB3-94D4-42A6693F401A}" type="sibTrans" cxnId="{E4ECBDE1-F758-4975-908F-34A3087219A3}">
      <dgm:prSet/>
      <dgm:spPr/>
      <dgm:t>
        <a:bodyPr/>
        <a:lstStyle/>
        <a:p>
          <a:endParaRPr lang="ro-RO"/>
        </a:p>
      </dgm:t>
    </dgm:pt>
    <dgm:pt modelId="{E5F38620-FA95-4F09-92C4-842DB2CB6AE0}" type="parTrans" cxnId="{E4ECBDE1-F758-4975-908F-34A3087219A3}">
      <dgm:prSet/>
      <dgm:spPr/>
      <dgm:t>
        <a:bodyPr/>
        <a:lstStyle/>
        <a:p>
          <a:endParaRPr lang="ro-RO"/>
        </a:p>
      </dgm:t>
    </dgm:pt>
    <dgm:pt modelId="{F706D940-3F70-4710-B052-27551BAEC2B0}" type="pres">
      <dgm:prSet presAssocID="{363C7D25-DF51-4B18-8FC4-E94867E49C78}" presName="Name0" presStyleCnt="0">
        <dgm:presLayoutVars>
          <dgm:dir/>
          <dgm:animLvl val="lvl"/>
          <dgm:resizeHandles val="exact"/>
        </dgm:presLayoutVars>
      </dgm:prSet>
      <dgm:spPr/>
    </dgm:pt>
    <dgm:pt modelId="{A33EB009-0F13-44C5-89E1-21B843DD9054}" type="pres">
      <dgm:prSet presAssocID="{363C7D25-DF51-4B18-8FC4-E94867E49C78}" presName="dummy" presStyleCnt="0"/>
      <dgm:spPr/>
    </dgm:pt>
    <dgm:pt modelId="{1269329A-B933-49FD-B657-9C568BEA750B}" type="pres">
      <dgm:prSet presAssocID="{363C7D25-DF51-4B18-8FC4-E94867E49C78}" presName="linH" presStyleCnt="0"/>
      <dgm:spPr/>
    </dgm:pt>
    <dgm:pt modelId="{DB3C6AF6-A138-4B3A-BEE1-ED14B625DEFA}" type="pres">
      <dgm:prSet presAssocID="{363C7D25-DF51-4B18-8FC4-E94867E49C78}" presName="padding1" presStyleCnt="0"/>
      <dgm:spPr/>
    </dgm:pt>
    <dgm:pt modelId="{CB4BAE4C-3B82-417B-9ED3-ECE1E67DA96C}" type="pres">
      <dgm:prSet presAssocID="{BD255FF8-9F2D-455C-B092-881E958A2ADA}" presName="linV" presStyleCnt="0"/>
      <dgm:spPr/>
    </dgm:pt>
    <dgm:pt modelId="{833BA1D0-C88A-42C5-B0F6-9694621914C7}" type="pres">
      <dgm:prSet presAssocID="{BD255FF8-9F2D-455C-B092-881E958A2ADA}" presName="spVertical1" presStyleCnt="0"/>
      <dgm:spPr/>
    </dgm:pt>
    <dgm:pt modelId="{4140AB4C-00CA-4F2F-990B-36BDBD5F5530}" type="pres">
      <dgm:prSet presAssocID="{BD255FF8-9F2D-455C-B092-881E958A2ADA}" presName="parTx" presStyleLbl="revTx" presStyleIdx="0" presStyleCnt="1" custScaleY="75441" custLinFactNeighborX="-637" custLinFactNeighborY="416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72A52C84-3A93-4EAB-AC10-0DBC573184BA}" type="pres">
      <dgm:prSet presAssocID="{BD255FF8-9F2D-455C-B092-881E958A2ADA}" presName="spVertical2" presStyleCnt="0"/>
      <dgm:spPr/>
    </dgm:pt>
    <dgm:pt modelId="{791E9643-AC3B-49FA-8203-B4A60BBB3D25}" type="pres">
      <dgm:prSet presAssocID="{BD255FF8-9F2D-455C-B092-881E958A2ADA}" presName="spVertical3" presStyleCnt="0"/>
      <dgm:spPr/>
    </dgm:pt>
    <dgm:pt modelId="{E9DD825A-D0E6-4EF3-895D-9DA5F956D415}" type="pres">
      <dgm:prSet presAssocID="{363C7D25-DF51-4B18-8FC4-E94867E49C78}" presName="padding2" presStyleCnt="0"/>
      <dgm:spPr/>
    </dgm:pt>
    <dgm:pt modelId="{17AAE7DA-224B-4647-B8F8-D4328C24A3DC}" type="pres">
      <dgm:prSet presAssocID="{363C7D25-DF51-4B18-8FC4-E94867E49C78}" presName="negArrow" presStyleCnt="0"/>
      <dgm:spPr/>
    </dgm:pt>
    <dgm:pt modelId="{C340A1D9-AF6F-4449-8BE8-6BEC8A6F5B4A}" type="pres">
      <dgm:prSet presAssocID="{363C7D25-DF51-4B18-8FC4-E94867E49C78}" presName="backgroundArrow" presStyleLbl="node1" presStyleIdx="0" presStyleCnt="1" custScaleX="96314" custScaleY="166235" custLinFactNeighborX="-196" custLinFactNeighborY="17197"/>
      <dgm:spPr>
        <a:solidFill>
          <a:srgbClr val="FFC000"/>
        </a:solidFill>
      </dgm:spPr>
    </dgm:pt>
  </dgm:ptLst>
  <dgm:cxnLst>
    <dgm:cxn modelId="{A7F8A43F-91AF-4F63-978C-7BBCFE895262}" type="presOf" srcId="{363C7D25-DF51-4B18-8FC4-E94867E49C78}" destId="{F706D940-3F70-4710-B052-27551BAEC2B0}" srcOrd="0" destOrd="0" presId="urn:microsoft.com/office/officeart/2005/8/layout/hProcess3"/>
    <dgm:cxn modelId="{E4ECBDE1-F758-4975-908F-34A3087219A3}" srcId="{363C7D25-DF51-4B18-8FC4-E94867E49C78}" destId="{BD255FF8-9F2D-455C-B092-881E958A2ADA}" srcOrd="0" destOrd="0" parTransId="{E5F38620-FA95-4F09-92C4-842DB2CB6AE0}" sibTransId="{536FB3D3-B97B-4CB3-94D4-42A6693F401A}"/>
    <dgm:cxn modelId="{C48A6358-4C76-4B4B-8EE2-53E735663EE4}" type="presOf" srcId="{BD255FF8-9F2D-455C-B092-881E958A2ADA}" destId="{4140AB4C-00CA-4F2F-990B-36BDBD5F5530}" srcOrd="0" destOrd="0" presId="urn:microsoft.com/office/officeart/2005/8/layout/hProcess3"/>
    <dgm:cxn modelId="{E1BE2EAC-C154-4F6B-9249-ECF29F2CFEB5}" type="presParOf" srcId="{F706D940-3F70-4710-B052-27551BAEC2B0}" destId="{A33EB009-0F13-44C5-89E1-21B843DD9054}" srcOrd="0" destOrd="0" presId="urn:microsoft.com/office/officeart/2005/8/layout/hProcess3"/>
    <dgm:cxn modelId="{95E87A81-5A0A-4C60-A6EC-94B0E5D5D144}" type="presParOf" srcId="{F706D940-3F70-4710-B052-27551BAEC2B0}" destId="{1269329A-B933-49FD-B657-9C568BEA750B}" srcOrd="1" destOrd="0" presId="urn:microsoft.com/office/officeart/2005/8/layout/hProcess3"/>
    <dgm:cxn modelId="{9BF93791-F480-4265-B5F3-DD79F08B683F}" type="presParOf" srcId="{1269329A-B933-49FD-B657-9C568BEA750B}" destId="{DB3C6AF6-A138-4B3A-BEE1-ED14B625DEFA}" srcOrd="0" destOrd="0" presId="urn:microsoft.com/office/officeart/2005/8/layout/hProcess3"/>
    <dgm:cxn modelId="{FAC9AABD-9666-4659-8FFD-C0422C7A9422}" type="presParOf" srcId="{1269329A-B933-49FD-B657-9C568BEA750B}" destId="{CB4BAE4C-3B82-417B-9ED3-ECE1E67DA96C}" srcOrd="1" destOrd="0" presId="urn:microsoft.com/office/officeart/2005/8/layout/hProcess3"/>
    <dgm:cxn modelId="{23192456-DCEE-4D45-A7B7-2EA40898B927}" type="presParOf" srcId="{CB4BAE4C-3B82-417B-9ED3-ECE1E67DA96C}" destId="{833BA1D0-C88A-42C5-B0F6-9694621914C7}" srcOrd="0" destOrd="0" presId="urn:microsoft.com/office/officeart/2005/8/layout/hProcess3"/>
    <dgm:cxn modelId="{A85FD633-766F-4D35-B2B7-A2C62AC392D7}" type="presParOf" srcId="{CB4BAE4C-3B82-417B-9ED3-ECE1E67DA96C}" destId="{4140AB4C-00CA-4F2F-990B-36BDBD5F5530}" srcOrd="1" destOrd="0" presId="urn:microsoft.com/office/officeart/2005/8/layout/hProcess3"/>
    <dgm:cxn modelId="{2D0E04BC-8D39-41EC-9A71-DCBC79B56ADA}" type="presParOf" srcId="{CB4BAE4C-3B82-417B-9ED3-ECE1E67DA96C}" destId="{72A52C84-3A93-4EAB-AC10-0DBC573184BA}" srcOrd="2" destOrd="0" presId="urn:microsoft.com/office/officeart/2005/8/layout/hProcess3"/>
    <dgm:cxn modelId="{79D9F9DE-3ED0-4E48-B3F1-F57FC83F4761}" type="presParOf" srcId="{CB4BAE4C-3B82-417B-9ED3-ECE1E67DA96C}" destId="{791E9643-AC3B-49FA-8203-B4A60BBB3D25}" srcOrd="3" destOrd="0" presId="urn:microsoft.com/office/officeart/2005/8/layout/hProcess3"/>
    <dgm:cxn modelId="{949C1F42-9E51-42CA-B137-38CCE2CB32CD}" type="presParOf" srcId="{1269329A-B933-49FD-B657-9C568BEA750B}" destId="{E9DD825A-D0E6-4EF3-895D-9DA5F956D415}" srcOrd="2" destOrd="0" presId="urn:microsoft.com/office/officeart/2005/8/layout/hProcess3"/>
    <dgm:cxn modelId="{86D4DF88-382D-498D-B23E-D70205CFC5B4}" type="presParOf" srcId="{1269329A-B933-49FD-B657-9C568BEA750B}" destId="{17AAE7DA-224B-4647-B8F8-D4328C24A3DC}" srcOrd="3" destOrd="0" presId="urn:microsoft.com/office/officeart/2005/8/layout/hProcess3"/>
    <dgm:cxn modelId="{C08EE523-100C-4339-B565-EAAC7C6E757A}" type="presParOf" srcId="{1269329A-B933-49FD-B657-9C568BEA750B}" destId="{C340A1D9-AF6F-4449-8BE8-6BEC8A6F5B4A}" srcOrd="4" destOrd="0" presId="urn:microsoft.com/office/officeart/2005/8/layout/hProcess3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63C7D25-DF51-4B18-8FC4-E94867E49C78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BD255FF8-9F2D-455C-B092-881E958A2ADA}">
      <dgm:prSet phldrT="[Text]" custT="1"/>
      <dgm:spPr/>
      <dgm:t>
        <a:bodyPr/>
        <a:lstStyle/>
        <a:p>
          <a:pPr algn="ctr"/>
          <a:r>
            <a:rPr lang="ro-RO" sz="4000" b="1" dirty="0" smtClean="0">
              <a:latin typeface="Times New Roman" pitchFamily="18" charset="0"/>
              <a:cs typeface="Times New Roman" pitchFamily="18" charset="0"/>
            </a:rPr>
            <a:t>TEMA 2</a:t>
          </a:r>
          <a:endParaRPr lang="ro-RO" sz="4000" b="1" dirty="0">
            <a:latin typeface="Times New Roman" pitchFamily="18" charset="0"/>
            <a:cs typeface="Times New Roman" pitchFamily="18" charset="0"/>
          </a:endParaRPr>
        </a:p>
      </dgm:t>
    </dgm:pt>
    <dgm:pt modelId="{536FB3D3-B97B-4CB3-94D4-42A6693F401A}" type="sibTrans" cxnId="{E4ECBDE1-F758-4975-908F-34A3087219A3}">
      <dgm:prSet/>
      <dgm:spPr/>
      <dgm:t>
        <a:bodyPr/>
        <a:lstStyle/>
        <a:p>
          <a:endParaRPr lang="ro-RO"/>
        </a:p>
      </dgm:t>
    </dgm:pt>
    <dgm:pt modelId="{E5F38620-FA95-4F09-92C4-842DB2CB6AE0}" type="parTrans" cxnId="{E4ECBDE1-F758-4975-908F-34A3087219A3}">
      <dgm:prSet/>
      <dgm:spPr/>
      <dgm:t>
        <a:bodyPr/>
        <a:lstStyle/>
        <a:p>
          <a:endParaRPr lang="ro-RO"/>
        </a:p>
      </dgm:t>
    </dgm:pt>
    <dgm:pt modelId="{F706D940-3F70-4710-B052-27551BAEC2B0}" type="pres">
      <dgm:prSet presAssocID="{363C7D25-DF51-4B18-8FC4-E94867E49C78}" presName="Name0" presStyleCnt="0">
        <dgm:presLayoutVars>
          <dgm:dir/>
          <dgm:animLvl val="lvl"/>
          <dgm:resizeHandles val="exact"/>
        </dgm:presLayoutVars>
      </dgm:prSet>
      <dgm:spPr/>
    </dgm:pt>
    <dgm:pt modelId="{A33EB009-0F13-44C5-89E1-21B843DD9054}" type="pres">
      <dgm:prSet presAssocID="{363C7D25-DF51-4B18-8FC4-E94867E49C78}" presName="dummy" presStyleCnt="0"/>
      <dgm:spPr/>
    </dgm:pt>
    <dgm:pt modelId="{1269329A-B933-49FD-B657-9C568BEA750B}" type="pres">
      <dgm:prSet presAssocID="{363C7D25-DF51-4B18-8FC4-E94867E49C78}" presName="linH" presStyleCnt="0"/>
      <dgm:spPr/>
    </dgm:pt>
    <dgm:pt modelId="{DB3C6AF6-A138-4B3A-BEE1-ED14B625DEFA}" type="pres">
      <dgm:prSet presAssocID="{363C7D25-DF51-4B18-8FC4-E94867E49C78}" presName="padding1" presStyleCnt="0"/>
      <dgm:spPr/>
    </dgm:pt>
    <dgm:pt modelId="{CB4BAE4C-3B82-417B-9ED3-ECE1E67DA96C}" type="pres">
      <dgm:prSet presAssocID="{BD255FF8-9F2D-455C-B092-881E958A2ADA}" presName="linV" presStyleCnt="0"/>
      <dgm:spPr/>
    </dgm:pt>
    <dgm:pt modelId="{833BA1D0-C88A-42C5-B0F6-9694621914C7}" type="pres">
      <dgm:prSet presAssocID="{BD255FF8-9F2D-455C-B092-881E958A2ADA}" presName="spVertical1" presStyleCnt="0"/>
      <dgm:spPr/>
    </dgm:pt>
    <dgm:pt modelId="{4140AB4C-00CA-4F2F-990B-36BDBD5F5530}" type="pres">
      <dgm:prSet presAssocID="{BD255FF8-9F2D-455C-B092-881E958A2ADA}" presName="parTx" presStyleLbl="revTx" presStyleIdx="0" presStyleCnt="1" custScaleY="105131" custLinFactNeighborX="-588" custLinFactNeighborY="132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72A52C84-3A93-4EAB-AC10-0DBC573184BA}" type="pres">
      <dgm:prSet presAssocID="{BD255FF8-9F2D-455C-B092-881E958A2ADA}" presName="spVertical2" presStyleCnt="0"/>
      <dgm:spPr/>
    </dgm:pt>
    <dgm:pt modelId="{791E9643-AC3B-49FA-8203-B4A60BBB3D25}" type="pres">
      <dgm:prSet presAssocID="{BD255FF8-9F2D-455C-B092-881E958A2ADA}" presName="spVertical3" presStyleCnt="0"/>
      <dgm:spPr/>
    </dgm:pt>
    <dgm:pt modelId="{E9DD825A-D0E6-4EF3-895D-9DA5F956D415}" type="pres">
      <dgm:prSet presAssocID="{363C7D25-DF51-4B18-8FC4-E94867E49C78}" presName="padding2" presStyleCnt="0"/>
      <dgm:spPr/>
    </dgm:pt>
    <dgm:pt modelId="{17AAE7DA-224B-4647-B8F8-D4328C24A3DC}" type="pres">
      <dgm:prSet presAssocID="{363C7D25-DF51-4B18-8FC4-E94867E49C78}" presName="negArrow" presStyleCnt="0"/>
      <dgm:spPr/>
    </dgm:pt>
    <dgm:pt modelId="{C340A1D9-AF6F-4449-8BE8-6BEC8A6F5B4A}" type="pres">
      <dgm:prSet presAssocID="{363C7D25-DF51-4B18-8FC4-E94867E49C78}" presName="backgroundArrow" presStyleLbl="node1" presStyleIdx="0" presStyleCnt="1" custScaleX="96314" custScaleY="166235" custLinFactNeighborX="826" custLinFactNeighborY="-35550"/>
      <dgm:spPr>
        <a:solidFill>
          <a:srgbClr val="FFC000"/>
        </a:solidFill>
      </dgm:spPr>
    </dgm:pt>
  </dgm:ptLst>
  <dgm:cxnLst>
    <dgm:cxn modelId="{E4ECBDE1-F758-4975-908F-34A3087219A3}" srcId="{363C7D25-DF51-4B18-8FC4-E94867E49C78}" destId="{BD255FF8-9F2D-455C-B092-881E958A2ADA}" srcOrd="0" destOrd="0" parTransId="{E5F38620-FA95-4F09-92C4-842DB2CB6AE0}" sibTransId="{536FB3D3-B97B-4CB3-94D4-42A6693F401A}"/>
    <dgm:cxn modelId="{5F36500D-FFEC-48CF-972E-76629425C1AC}" type="presOf" srcId="{BD255FF8-9F2D-455C-B092-881E958A2ADA}" destId="{4140AB4C-00CA-4F2F-990B-36BDBD5F5530}" srcOrd="0" destOrd="0" presId="urn:microsoft.com/office/officeart/2005/8/layout/hProcess3"/>
    <dgm:cxn modelId="{4056C467-D411-402E-AD9E-642CC630E2B7}" type="presOf" srcId="{363C7D25-DF51-4B18-8FC4-E94867E49C78}" destId="{F706D940-3F70-4710-B052-27551BAEC2B0}" srcOrd="0" destOrd="0" presId="urn:microsoft.com/office/officeart/2005/8/layout/hProcess3"/>
    <dgm:cxn modelId="{2D27EB61-2619-4EDE-B3BF-6B847BF04338}" type="presParOf" srcId="{F706D940-3F70-4710-B052-27551BAEC2B0}" destId="{A33EB009-0F13-44C5-89E1-21B843DD9054}" srcOrd="0" destOrd="0" presId="urn:microsoft.com/office/officeart/2005/8/layout/hProcess3"/>
    <dgm:cxn modelId="{60902933-A56B-4385-B8F6-54D1208C6849}" type="presParOf" srcId="{F706D940-3F70-4710-B052-27551BAEC2B0}" destId="{1269329A-B933-49FD-B657-9C568BEA750B}" srcOrd="1" destOrd="0" presId="urn:microsoft.com/office/officeart/2005/8/layout/hProcess3"/>
    <dgm:cxn modelId="{DCAA2E4A-C63F-4FC5-BFE9-12EE1FD5636A}" type="presParOf" srcId="{1269329A-B933-49FD-B657-9C568BEA750B}" destId="{DB3C6AF6-A138-4B3A-BEE1-ED14B625DEFA}" srcOrd="0" destOrd="0" presId="urn:microsoft.com/office/officeart/2005/8/layout/hProcess3"/>
    <dgm:cxn modelId="{A9E0D4E6-C30F-4D2C-8619-59A9019FD79A}" type="presParOf" srcId="{1269329A-B933-49FD-B657-9C568BEA750B}" destId="{CB4BAE4C-3B82-417B-9ED3-ECE1E67DA96C}" srcOrd="1" destOrd="0" presId="urn:microsoft.com/office/officeart/2005/8/layout/hProcess3"/>
    <dgm:cxn modelId="{05F459CB-AC87-4B21-8DFF-E21907CCD6F9}" type="presParOf" srcId="{CB4BAE4C-3B82-417B-9ED3-ECE1E67DA96C}" destId="{833BA1D0-C88A-42C5-B0F6-9694621914C7}" srcOrd="0" destOrd="0" presId="urn:microsoft.com/office/officeart/2005/8/layout/hProcess3"/>
    <dgm:cxn modelId="{B209D846-DC64-4E4A-BDFD-4B64EDE723CC}" type="presParOf" srcId="{CB4BAE4C-3B82-417B-9ED3-ECE1E67DA96C}" destId="{4140AB4C-00CA-4F2F-990B-36BDBD5F5530}" srcOrd="1" destOrd="0" presId="urn:microsoft.com/office/officeart/2005/8/layout/hProcess3"/>
    <dgm:cxn modelId="{BA4B9A9F-8D4B-4CF3-9D78-31F2EDF0DA51}" type="presParOf" srcId="{CB4BAE4C-3B82-417B-9ED3-ECE1E67DA96C}" destId="{72A52C84-3A93-4EAB-AC10-0DBC573184BA}" srcOrd="2" destOrd="0" presId="urn:microsoft.com/office/officeart/2005/8/layout/hProcess3"/>
    <dgm:cxn modelId="{CC972637-FF94-43DB-A64C-F44D20527B8B}" type="presParOf" srcId="{CB4BAE4C-3B82-417B-9ED3-ECE1E67DA96C}" destId="{791E9643-AC3B-49FA-8203-B4A60BBB3D25}" srcOrd="3" destOrd="0" presId="urn:microsoft.com/office/officeart/2005/8/layout/hProcess3"/>
    <dgm:cxn modelId="{11F2334A-7621-4421-B550-8C020D2EA252}" type="presParOf" srcId="{1269329A-B933-49FD-B657-9C568BEA750B}" destId="{E9DD825A-D0E6-4EF3-895D-9DA5F956D415}" srcOrd="2" destOrd="0" presId="urn:microsoft.com/office/officeart/2005/8/layout/hProcess3"/>
    <dgm:cxn modelId="{A34AB63A-F5E3-4B5E-946D-2F4300048839}" type="presParOf" srcId="{1269329A-B933-49FD-B657-9C568BEA750B}" destId="{17AAE7DA-224B-4647-B8F8-D4328C24A3DC}" srcOrd="3" destOrd="0" presId="urn:microsoft.com/office/officeart/2005/8/layout/hProcess3"/>
    <dgm:cxn modelId="{B1A6C251-AF0A-4BE2-AD9E-3438ED18F80C}" type="presParOf" srcId="{1269329A-B933-49FD-B657-9C568BEA750B}" destId="{C340A1D9-AF6F-4449-8BE8-6BEC8A6F5B4A}" srcOrd="4" destOrd="0" presId="urn:microsoft.com/office/officeart/2005/8/layout/hProcess3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D1A33A-3D21-478E-ADBE-07F5E6DBBC49}">
      <dsp:nvSpPr>
        <dsp:cNvPr id="0" name=""/>
        <dsp:cNvSpPr/>
      </dsp:nvSpPr>
      <dsp:spPr>
        <a:xfrm>
          <a:off x="0" y="571500"/>
          <a:ext cx="9144000" cy="57150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2FE00D9-A70C-44CB-BC1E-0FAABB5620DB}">
      <dsp:nvSpPr>
        <dsp:cNvPr id="0" name=""/>
        <dsp:cNvSpPr/>
      </dsp:nvSpPr>
      <dsp:spPr>
        <a:xfrm>
          <a:off x="6976872" y="1730502"/>
          <a:ext cx="676656" cy="67665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031A2B-C21B-4A64-933F-BE78C1040DBD}">
      <dsp:nvSpPr>
        <dsp:cNvPr id="0" name=""/>
        <dsp:cNvSpPr/>
      </dsp:nvSpPr>
      <dsp:spPr>
        <a:xfrm>
          <a:off x="2195730" y="2068830"/>
          <a:ext cx="6581339" cy="4217670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58546" bIns="0" numCol="1" spcCol="1270" anchor="t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32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3200" b="1" kern="1200" dirty="0" smtClean="0">
            <a:latin typeface="Times New Roman" pitchFamily="18" charset="0"/>
            <a:cs typeface="Times New Roman" pitchFamily="18" charset="0"/>
          </a:endParaRP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3200" b="1" kern="1200" dirty="0" smtClean="0">
              <a:latin typeface="Times New Roman" pitchFamily="18" charset="0"/>
              <a:cs typeface="Times New Roman" pitchFamily="18" charset="0"/>
            </a:rPr>
            <a:t>DESCRIEREA  LITERARĂ</a:t>
          </a:r>
          <a:endParaRPr lang="ro-RO" sz="3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95730" y="2068830"/>
        <a:ext cx="6581339" cy="421767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40A1D9-AF6F-4449-8BE8-6BEC8A6F5B4A}">
      <dsp:nvSpPr>
        <dsp:cNvPr id="0" name=""/>
        <dsp:cNvSpPr/>
      </dsp:nvSpPr>
      <dsp:spPr>
        <a:xfrm>
          <a:off x="0" y="0"/>
          <a:ext cx="7323318" cy="1800200"/>
        </a:xfrm>
        <a:prstGeom prst="rightArrow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0AB4C-00CA-4F2F-990B-36BDBD5F5530}">
      <dsp:nvSpPr>
        <dsp:cNvPr id="0" name=""/>
        <dsp:cNvSpPr/>
      </dsp:nvSpPr>
      <dsp:spPr>
        <a:xfrm>
          <a:off x="558965" y="681214"/>
          <a:ext cx="6286325" cy="5473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62560" rIns="0" bIns="1625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o-RO" sz="1600" kern="1200" dirty="0">
            <a:latin typeface="Times New Roman" pitchFamily="18" charset="0"/>
            <a:cs typeface="Times New Roman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4000" b="1" kern="1200" dirty="0" smtClean="0">
              <a:latin typeface="Times New Roman" pitchFamily="18" charset="0"/>
              <a:cs typeface="Times New Roman" pitchFamily="18" charset="0"/>
            </a:rPr>
            <a:t>Descrierea portret</a:t>
          </a:r>
          <a:endParaRPr lang="ro-RO" sz="4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8965" y="681214"/>
        <a:ext cx="6286325" cy="54732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40A1D9-AF6F-4449-8BE8-6BEC8A6F5B4A}">
      <dsp:nvSpPr>
        <dsp:cNvPr id="0" name=""/>
        <dsp:cNvSpPr/>
      </dsp:nvSpPr>
      <dsp:spPr>
        <a:xfrm>
          <a:off x="3571" y="0"/>
          <a:ext cx="7309022" cy="1800200"/>
        </a:xfrm>
        <a:prstGeom prst="rightArrow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0AB4C-00CA-4F2F-990B-36BDBD5F5530}">
      <dsp:nvSpPr>
        <dsp:cNvPr id="0" name=""/>
        <dsp:cNvSpPr/>
      </dsp:nvSpPr>
      <dsp:spPr>
        <a:xfrm>
          <a:off x="565043" y="726218"/>
          <a:ext cx="6274053" cy="773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06400" rIns="0" bIns="406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4000" b="1" kern="1200" dirty="0" smtClean="0">
              <a:latin typeface="Times New Roman" pitchFamily="18" charset="0"/>
              <a:cs typeface="Times New Roman" pitchFamily="18" charset="0"/>
            </a:rPr>
            <a:t>Descrierea științifică</a:t>
          </a:r>
          <a:endParaRPr lang="ro-RO" sz="4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5043" y="726218"/>
        <a:ext cx="6274053" cy="77343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340A1D9-AF6F-4449-8BE8-6BEC8A6F5B4A}">
      <dsp:nvSpPr>
        <dsp:cNvPr id="0" name=""/>
        <dsp:cNvSpPr/>
      </dsp:nvSpPr>
      <dsp:spPr>
        <a:xfrm>
          <a:off x="14619" y="0"/>
          <a:ext cx="7474212" cy="2088232"/>
        </a:xfrm>
        <a:prstGeom prst="rightArrow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0AB4C-00CA-4F2F-990B-36BDBD5F5530}">
      <dsp:nvSpPr>
        <dsp:cNvPr id="0" name=""/>
        <dsp:cNvSpPr/>
      </dsp:nvSpPr>
      <dsp:spPr>
        <a:xfrm>
          <a:off x="572983" y="576066"/>
          <a:ext cx="6350161" cy="10692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406400" rIns="0" bIns="406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o-RO" sz="4000" b="1" kern="1200" dirty="0" smtClean="0">
              <a:latin typeface="Times New Roman" pitchFamily="18" charset="0"/>
              <a:cs typeface="Times New Roman" pitchFamily="18" charset="0"/>
            </a:rPr>
            <a:t>TEMA 2</a:t>
          </a:r>
          <a:endParaRPr lang="ro-RO" sz="4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72983" y="576066"/>
        <a:ext cx="6350161" cy="1069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551C29-4A27-4A58-9D37-BB6967259CEA}" type="datetimeFigureOut">
              <a:rPr lang="ro-RO" smtClean="0"/>
              <a:pPr/>
              <a:t>01.06.2020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95DE34-7011-4EDE-8CF5-207A9DF97A4C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zitiv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titlu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o-RO"/>
              <a:t>Faceți clic pentru editarea stilului de subtitlu al coordonatorului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7" name="Substituent dată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8" name="Substituent subsol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ubstituent număr diapozitiv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dată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dată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3" name="Substituent subsol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/>
              <a:t>Faceți clic pentru a edita stilurile de text Coordonator</a:t>
            </a:r>
          </a:p>
        </p:txBody>
      </p:sp>
      <p:sp>
        <p:nvSpPr>
          <p:cNvPr id="5" name="Substituent dată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o-RO"/>
              <a:t>Faceți clic pentru a edita stilul de titlu Coordonator</a:t>
            </a:r>
            <a:endParaRPr lang="en-US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o-RO"/>
              <a:t>Faceți clic pentru a edita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Substituent dată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7B2AD-34D6-4093-8772-DC8079B6D005}" type="datetimeFigureOut">
              <a:rPr lang="en-US" smtClean="0"/>
              <a:pPr/>
              <a:t>6/1/2020</a:t>
            </a:fld>
            <a:endParaRPr lang="en-US"/>
          </a:p>
        </p:txBody>
      </p:sp>
      <p:sp>
        <p:nvSpPr>
          <p:cNvPr id="5" name="Substituent subsol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hecke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Nomogramă 14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ubstituent conținut 3" descr="C:\Users\Gabriel\AppData\Local\Microsoft\Windows\INetCache\IE\BUIXM80V\blackboard-1906462_960_720[1].jpg"/>
          <p:cNvPicPr>
            <a:picLocks noGrp="1"/>
          </p:cNvPicPr>
          <p:nvPr>
            <p:ph idx="1"/>
          </p:nvPr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o-RO" b="1" dirty="0" smtClean="0">
                <a:latin typeface="Times New Roman" pitchFamily="18" charset="0"/>
                <a:cs typeface="Times New Roman" pitchFamily="18" charset="0"/>
              </a:rPr>
              <a:t>Definiție 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și caracteristici</a:t>
            </a:r>
            <a:endParaRPr lang="ro-RO" dirty="0"/>
          </a:p>
        </p:txBody>
      </p:sp>
      <p:sp>
        <p:nvSpPr>
          <p:cNvPr id="5" name="Dreptunghi 4"/>
          <p:cNvSpPr/>
          <p:nvPr/>
        </p:nvSpPr>
        <p:spPr>
          <a:xfrm>
            <a:off x="1187624" y="1844824"/>
            <a:ext cx="6984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000" dirty="0" smtClean="0"/>
              <a:t> </a:t>
            </a:r>
          </a:p>
          <a:p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sz="2000" dirty="0"/>
          </a:p>
        </p:txBody>
      </p:sp>
      <p:sp>
        <p:nvSpPr>
          <p:cNvPr id="6" name="Dreptunghi 5"/>
          <p:cNvSpPr/>
          <p:nvPr/>
        </p:nvSpPr>
        <p:spPr>
          <a:xfrm>
            <a:off x="683568" y="400506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o-RO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dirty="0"/>
          </a:p>
        </p:txBody>
      </p:sp>
      <p:sp>
        <p:nvSpPr>
          <p:cNvPr id="7" name="Dreptunghi 6"/>
          <p:cNvSpPr/>
          <p:nvPr/>
        </p:nvSpPr>
        <p:spPr>
          <a:xfrm>
            <a:off x="755576" y="2136338"/>
            <a:ext cx="7560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Surprinde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caracteristicile unui obiect, înfățișarea unor personaje, cadrul spațio – temporal al unei acțiuni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	Conține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figuri de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stil, mijloace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expresive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epitete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cu preponderență și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imagini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artistice,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vizuale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, în mod deosebit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o-RO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	Are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ca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mod de expunere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predominant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descrierea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	Poate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fi: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descriere literară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tablou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portret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) şi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ştiinţific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nonliterară.</a:t>
            </a:r>
          </a:p>
          <a:p>
            <a:r>
              <a:rPr lang="ro-RO" sz="2400" dirty="0" smtClean="0"/>
              <a:t>	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Descrierea literară poate fi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în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versuri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 sau </a:t>
            </a: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proză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o-RO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ăgeată la dreapta 7"/>
          <p:cNvSpPr/>
          <p:nvPr/>
        </p:nvSpPr>
        <p:spPr>
          <a:xfrm>
            <a:off x="971600" y="2276872"/>
            <a:ext cx="576064" cy="21602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9" name="Săgeată la dreapta 8"/>
          <p:cNvSpPr/>
          <p:nvPr/>
        </p:nvSpPr>
        <p:spPr>
          <a:xfrm>
            <a:off x="971600" y="2996952"/>
            <a:ext cx="576064" cy="21602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0" name="Săgeată la dreapta 9"/>
          <p:cNvSpPr/>
          <p:nvPr/>
        </p:nvSpPr>
        <p:spPr>
          <a:xfrm>
            <a:off x="971600" y="3717032"/>
            <a:ext cx="576064" cy="21602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sp>
        <p:nvSpPr>
          <p:cNvPr id="11" name="Săgeată la dreapta 10"/>
          <p:cNvSpPr/>
          <p:nvPr/>
        </p:nvSpPr>
        <p:spPr>
          <a:xfrm>
            <a:off x="971600" y="4149080"/>
            <a:ext cx="576064" cy="21602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  <p:pic>
        <p:nvPicPr>
          <p:cNvPr id="12" name="Picture 5" descr="so01038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229200"/>
            <a:ext cx="1528170" cy="1414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ăgeată la dreapta 12"/>
          <p:cNvSpPr/>
          <p:nvPr/>
        </p:nvSpPr>
        <p:spPr>
          <a:xfrm>
            <a:off x="1043608" y="4797152"/>
            <a:ext cx="576064" cy="21602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4896544" cy="1143000"/>
          </a:xfrm>
        </p:spPr>
        <p:txBody>
          <a:bodyPr>
            <a:normAutofit/>
          </a:bodyPr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Descrierea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tablou</a:t>
            </a:r>
            <a:endParaRPr lang="ro-R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 dirty="0"/>
          </a:p>
        </p:txBody>
      </p:sp>
      <p:pic>
        <p:nvPicPr>
          <p:cNvPr id="4102" name="Picture 6" descr="C:\Users\Gabriel\AppData\Local\Microsoft\Windows\INetCache\IE\BUIXM80V\blackboard-307799_960_72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10225136" cy="5832648"/>
          </a:xfrm>
          <a:prstGeom prst="rect">
            <a:avLst/>
          </a:prstGeom>
          <a:noFill/>
        </p:spPr>
      </p:pic>
      <p:sp>
        <p:nvSpPr>
          <p:cNvPr id="10" name="Dreptunghi 9"/>
          <p:cNvSpPr/>
          <p:nvPr/>
        </p:nvSpPr>
        <p:spPr>
          <a:xfrm>
            <a:off x="395536" y="1844824"/>
            <a:ext cx="849694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o-RO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o-RO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Vizează</a:t>
            </a:r>
            <a:r>
              <a:rPr lang="ro-RO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o-RO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privirea contemplatorului</a:t>
            </a:r>
            <a:r>
              <a:rPr lang="ro-RO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ascendentă, descendentă, panoramică, focalizată pe 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detalii</a:t>
            </a:r>
            <a:r>
              <a:rPr lang="ro-RO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planurile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cosmic</a:t>
            </a:r>
          </a:p>
          <a:p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	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- terestru</a:t>
            </a:r>
            <a:r>
              <a:rPr lang="ro-RO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erce</a:t>
            </a:r>
            <a:r>
              <a:rPr lang="ro-RO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pția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contemplatorului asupra realității, care este una subiectivă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filtrând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ceea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ce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vede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prin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sensibilitatea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o-RO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înfăţişează realitatea cum o vede scriitorul)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o-RO" sz="20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liric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aflat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ipostaza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contemplatorului</a:t>
            </a:r>
            <a:r>
              <a:rPr lang="ro-RO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o-RO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20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aracter</a:t>
            </a:r>
            <a:r>
              <a:rPr lang="ro-RO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descriptiv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numărul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mare al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epitetelor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vizibil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en-US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tot </a:t>
            </a:r>
            <a:r>
              <a:rPr lang="en-US" sz="20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textul</a:t>
            </a:r>
            <a:r>
              <a:rPr lang="ro-RO" sz="2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o-RO" sz="2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magini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le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artistice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predominante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fiind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cele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vizuale</a:t>
            </a:r>
            <a:r>
              <a:rPr lang="ro-RO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o-RO" sz="20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Dreptunghi 10"/>
          <p:cNvSpPr/>
          <p:nvPr/>
        </p:nvSpPr>
        <p:spPr>
          <a:xfrm>
            <a:off x="395536" y="3284984"/>
            <a:ext cx="81369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buFont typeface="Wingdings 2" pitchFamily="18" charset="2"/>
              <a:buNone/>
              <a:defRPr/>
            </a:pPr>
            <a:endParaRPr lang="ro-RO" sz="2000" b="1" dirty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" pitchFamily="2" charset="2"/>
              <a:buChar char="v"/>
              <a:defRPr/>
            </a:pPr>
            <a:endParaRPr lang="ro-RO" sz="20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defRPr/>
            </a:pPr>
            <a:endParaRPr lang="ro-RO" sz="20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Dreptunghi 11"/>
          <p:cNvSpPr/>
          <p:nvPr/>
        </p:nvSpPr>
        <p:spPr>
          <a:xfrm>
            <a:off x="395536" y="4509120"/>
            <a:ext cx="84249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o-RO" sz="20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o-RO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na01062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771137" y="1556792"/>
            <a:ext cx="1372863" cy="1224136"/>
          </a:xfrm>
          <a:prstGeom prst="rect">
            <a:avLst/>
          </a:prstGeo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ubstituent conținut 6" descr="C:\Users\Gabriel\AppData\Local\Microsoft\Windows\INetCache\IE\EC5Y68SY\pexels-photo-269481[1]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reptunghi 7"/>
          <p:cNvSpPr/>
          <p:nvPr/>
        </p:nvSpPr>
        <p:spPr>
          <a:xfrm>
            <a:off x="4572000" y="1916832"/>
            <a:ext cx="3384376" cy="2234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Cuprinde: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trăsături fizice; 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trăsături morale;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aspecte vestimentare; 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statut social. </a:t>
            </a:r>
          </a:p>
          <a:p>
            <a:pPr marL="514350" indent="-514350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o-RO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9" name="Nomogramă 8"/>
          <p:cNvGraphicFramePr/>
          <p:nvPr>
            <p:extLst>
              <p:ext uri="{D42A27DB-BD31-4B8C-83A1-F6EECF244321}">
                <p14:modId xmlns="" xmlns:p14="http://schemas.microsoft.com/office/powerpoint/2010/main" val="1940141528"/>
              </p:ext>
            </p:extLst>
          </p:nvPr>
        </p:nvGraphicFramePr>
        <p:xfrm>
          <a:off x="1187624" y="0"/>
          <a:ext cx="7344816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5" descr="pe01832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1475656" y="2204864"/>
            <a:ext cx="2952328" cy="269769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u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ubtitlu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5" name="Substituent conținut 4" descr="C:\Users\Gabriel\AppData\Local\Microsoft\Windows\INetCache\IE\BUIXM80V\blackboard-1906462_960_720[1].jpg"/>
          <p:cNvPicPr>
            <a:picLocks noGrp="1"/>
          </p:cNvPicPr>
          <p:nvPr>
            <p:ph idx="4294967295"/>
          </p:nvPr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144463" y="0"/>
            <a:ext cx="9288463" cy="712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reptunghi 5"/>
          <p:cNvSpPr/>
          <p:nvPr/>
        </p:nvSpPr>
        <p:spPr>
          <a:xfrm>
            <a:off x="5220072" y="1724287"/>
            <a:ext cx="3384376" cy="550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sz="2400" b="1" baseline="30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ctr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sz="2400" b="1" baseline="30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o-RO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Conține: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observaţii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ştiinţifice;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redă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adevărul ştiinţific;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ermeni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de specialitate;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neologisme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termeni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tehnici, ştiinţifici</a:t>
            </a:r>
            <a:r>
              <a:rPr lang="ro-RO" sz="2400" dirty="0" smtClean="0"/>
              <a:t>.</a:t>
            </a:r>
            <a:endParaRPr lang="en-GB" sz="2400" dirty="0" smtClean="0"/>
          </a:p>
          <a:p>
            <a:pPr marL="514350" indent="-514350" algn="ctr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sz="2400" b="1" baseline="30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b="1" baseline="30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q"/>
              <a:defRPr/>
            </a:pPr>
            <a:endParaRPr lang="ro-RO" b="1" baseline="30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b="1" baseline="30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b="1" baseline="30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b="1" baseline="30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 fontAlgn="auto">
              <a:lnSpc>
                <a:spcPct val="9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dirty="0"/>
          </a:p>
        </p:txBody>
      </p:sp>
      <p:graphicFrame>
        <p:nvGraphicFramePr>
          <p:cNvPr id="14" name="Nomogramă 13"/>
          <p:cNvGraphicFramePr/>
          <p:nvPr>
            <p:extLst>
              <p:ext uri="{D42A27DB-BD31-4B8C-83A1-F6EECF244321}">
                <p14:modId xmlns="" xmlns:p14="http://schemas.microsoft.com/office/powerpoint/2010/main" val="1940141528"/>
              </p:ext>
            </p:extLst>
          </p:nvPr>
        </p:nvGraphicFramePr>
        <p:xfrm>
          <a:off x="1187624" y="0"/>
          <a:ext cx="7344816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5" name="Picture 5" descr="bs00554_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>
          <a:xfrm>
            <a:off x="1066800" y="2497138"/>
            <a:ext cx="3810000" cy="3324225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Gabriel\AppData\Local\Microsoft\Windows\INetCache\IE\EC5Y68SY\why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0"/>
            <a:ext cx="2987824" cy="1124744"/>
          </a:xfrm>
          <a:prstGeom prst="rect">
            <a:avLst/>
          </a:prstGeom>
          <a:noFill/>
        </p:spPr>
      </p:pic>
      <p:pic>
        <p:nvPicPr>
          <p:cNvPr id="4" name="Substituent conținut 3" descr="C:\Users\Gabriel\AppData\Local\Microsoft\Windows\INetCache\IE\BUIXM80V\blackboard-1906462_960_720[1].jpg"/>
          <p:cNvPicPr>
            <a:picLocks noGrp="1"/>
          </p:cNvPicPr>
          <p:nvPr>
            <p:ph idx="1"/>
          </p:nvPr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Cum se descrie un </a:t>
            </a:r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peisaj</a:t>
            </a:r>
            <a:endParaRPr lang="ro-RO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Dreptunghi 4"/>
          <p:cNvSpPr/>
          <p:nvPr/>
        </p:nvSpPr>
        <p:spPr>
          <a:xfrm>
            <a:off x="1187624" y="1844824"/>
            <a:ext cx="698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Se folosesc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detalii</a:t>
            </a: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en-GB" sz="24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elemente terestre - pădurea, râul etc.;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elemente cosmice - soarele, norii etc.;</a:t>
            </a:r>
            <a:endParaRPr lang="en-GB" sz="24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figuri de stil (epitete, </a:t>
            </a:r>
            <a:r>
              <a:rPr lang="ro-RO" sz="2400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epitete</a:t>
            </a: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cromatice, alte figuri de stil;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imagini artistice;</a:t>
            </a:r>
          </a:p>
          <a:p>
            <a:pPr>
              <a:buFont typeface="Wingdings" pitchFamily="2" charset="2"/>
              <a:buChar char="v"/>
            </a:pP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cromatică</a:t>
            </a: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o-RO" sz="2000" dirty="0" smtClean="0"/>
              <a:t> </a:t>
            </a:r>
          </a:p>
          <a:p>
            <a:endParaRPr lang="ro-RO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sz="2000" dirty="0"/>
          </a:p>
        </p:txBody>
      </p:sp>
      <p:sp>
        <p:nvSpPr>
          <p:cNvPr id="6" name="Dreptunghi 5"/>
          <p:cNvSpPr/>
          <p:nvPr/>
        </p:nvSpPr>
        <p:spPr>
          <a:xfrm>
            <a:off x="683568" y="400506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o-RO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o-RO" dirty="0"/>
          </a:p>
        </p:txBody>
      </p:sp>
      <p:pic>
        <p:nvPicPr>
          <p:cNvPr id="10" name="Picture 5" descr="pe01682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724128" y="3717032"/>
            <a:ext cx="2683024" cy="2622656"/>
          </a:xfrm>
          <a:prstGeom prst="rect">
            <a:avLst/>
          </a:prstGeom>
        </p:spPr>
      </p:pic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bstituent conținut 6">
            <a:extLst>
              <a:ext uri="{FF2B5EF4-FFF2-40B4-BE49-F238E27FC236}">
                <a16:creationId xmlns="" xmlns:a16="http://schemas.microsoft.com/office/drawing/2014/main" id="{BA523140-96E6-42F0-878E-B78D5137956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8658" y="-99392"/>
            <a:ext cx="9252520" cy="686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reptunghi 5">
            <a:extLst>
              <a:ext uri="{FF2B5EF4-FFF2-40B4-BE49-F238E27FC236}">
                <a16:creationId xmlns="" xmlns:a16="http://schemas.microsoft.com/office/drawing/2014/main" id="{8FBF121C-9974-4206-8A71-EF2E13B382E4}"/>
              </a:ext>
            </a:extLst>
          </p:cNvPr>
          <p:cNvSpPr/>
          <p:nvPr/>
        </p:nvSpPr>
        <p:spPr>
          <a:xfrm>
            <a:off x="1115616" y="1196752"/>
            <a:ext cx="6840760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o-RO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4" name="Titlu 3">
            <a:extLst>
              <a:ext uri="{FF2B5EF4-FFF2-40B4-BE49-F238E27FC236}">
                <a16:creationId xmlns="" xmlns:a16="http://schemas.microsoft.com/office/drawing/2014/main" id="{9166DF96-E677-4CD6-B711-795B74504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299615"/>
            <a:ext cx="6768752" cy="1185169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o-RO" dirty="0" smtClean="0">
                <a:latin typeface="Times New Roman" pitchFamily="18" charset="0"/>
                <a:cs typeface="Times New Roman" pitchFamily="18" charset="0"/>
              </a:rPr>
              <a:t>TEMA 1</a:t>
            </a:r>
            <a:endParaRPr lang="ro-RO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Dreptunghi 6"/>
          <p:cNvSpPr/>
          <p:nvPr/>
        </p:nvSpPr>
        <p:spPr>
          <a:xfrm>
            <a:off x="1475656" y="1340768"/>
            <a:ext cx="640871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o-RO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o-RO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vi-VN" sz="2400" b="1" dirty="0" smtClean="0">
                <a:latin typeface="Times New Roman" pitchFamily="18" charset="0"/>
                <a:cs typeface="Times New Roman" pitchFamily="18" charset="0"/>
              </a:rPr>
              <a:t>Redactează </a:t>
            </a:r>
            <a:r>
              <a:rPr lang="vi-VN" sz="2400" b="1" dirty="0" smtClean="0">
                <a:latin typeface="Times New Roman" pitchFamily="18" charset="0"/>
                <a:cs typeface="Times New Roman" pitchFamily="18" charset="0"/>
              </a:rPr>
              <a:t>o descriere literară, de 150 – 300 de cuvinte, în care să prezinți un peisaj de câmpie. </a:t>
            </a:r>
            <a:endParaRPr lang="ro-RO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În </a:t>
            </a:r>
            <a:r>
              <a:rPr lang="ro-RO" sz="2400" dirty="0" smtClean="0">
                <a:latin typeface="Times New Roman" pitchFamily="18" charset="0"/>
                <a:cs typeface="Times New Roman" pitchFamily="18" charset="0"/>
              </a:rPr>
              <a:t>compunerea ta, trebuie: </a:t>
            </a:r>
          </a:p>
          <a:p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– să prezinți două caracteristici ale peisajului ales; </a:t>
            </a:r>
          </a:p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– să utilizezi două figuri de stil diferite; </a:t>
            </a:r>
          </a:p>
          <a:p>
            <a:r>
              <a:rPr lang="it-IT" sz="2400" dirty="0" smtClean="0">
                <a:latin typeface="Times New Roman" pitchFamily="18" charset="0"/>
                <a:cs typeface="Times New Roman" pitchFamily="18" charset="0"/>
              </a:rPr>
              <a:t>– să ai un conținut adecvat cerinței; </a:t>
            </a:r>
          </a:p>
          <a:p>
            <a:r>
              <a:rPr lang="pt-BR" sz="2400" dirty="0" smtClean="0">
                <a:latin typeface="Times New Roman" pitchFamily="18" charset="0"/>
                <a:cs typeface="Times New Roman" pitchFamily="18" charset="0"/>
              </a:rPr>
              <a:t>– să respecți precizarea privind numărul de cuvinte. </a:t>
            </a:r>
          </a:p>
        </p:txBody>
      </p:sp>
      <p:pic>
        <p:nvPicPr>
          <p:cNvPr id="8" name="Picture 5" descr="AG0029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077072"/>
            <a:ext cx="1727424" cy="183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AG0029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77072"/>
            <a:ext cx="1727424" cy="183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AG00298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077072"/>
            <a:ext cx="1727424" cy="1839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10686263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ubstituent conținut 6" descr="C:\Users\Gabriel\AppData\Local\Microsoft\Windows\INetCache\IE\EC5Y68SY\pexels-photo-269481[1]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reptunghi 7"/>
          <p:cNvSpPr/>
          <p:nvPr/>
        </p:nvSpPr>
        <p:spPr>
          <a:xfrm>
            <a:off x="1187624" y="1556792"/>
            <a:ext cx="6768752" cy="4220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fontAlgn="auto">
              <a:lnSpc>
                <a:spcPct val="80000"/>
              </a:lnSpc>
              <a:spcAft>
                <a:spcPts val="0"/>
              </a:spcAft>
              <a:defRPr/>
            </a:pPr>
            <a:r>
              <a:rPr lang="ro-RO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vi-VN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Redactează </a:t>
            </a:r>
            <a:r>
              <a:rPr lang="vi-VN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 descriere, de 150 – 300 de cuvinte, </a:t>
            </a:r>
            <a:r>
              <a:rPr lang="vi-VN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în</a:t>
            </a:r>
            <a:r>
              <a:rPr lang="ro-RO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care </a:t>
            </a:r>
            <a:r>
              <a:rPr lang="vi-VN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să realizezi portretul unui om pasionat de </a:t>
            </a:r>
            <a:r>
              <a:rPr lang="ro-RO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lectură</a:t>
            </a:r>
            <a:r>
              <a:rPr lang="vi-VN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vi-VN" sz="24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În </a:t>
            </a:r>
            <a:r>
              <a:rPr lang="ro-RO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compunerea ta, trebuie: </a:t>
            </a:r>
          </a:p>
          <a:p>
            <a:r>
              <a:rPr lang="vi-VN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 să prezinți două trăsături ale omului de știință ales; </a:t>
            </a:r>
          </a:p>
          <a:p>
            <a:r>
              <a:rPr lang="it-IT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 să utilizezi două figuri de stil diferite; </a:t>
            </a:r>
          </a:p>
          <a:p>
            <a:r>
              <a:rPr lang="vi-VN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 să respecți structura specifică tipului de compunere cerut; </a:t>
            </a:r>
          </a:p>
          <a:p>
            <a:r>
              <a:rPr lang="vi-VN" sz="24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– să ai obligatoriu numărul minim de cuvinte precizat. </a:t>
            </a:r>
          </a:p>
          <a:p>
            <a:pPr marL="514350" indent="-514350">
              <a:lnSpc>
                <a:spcPct val="80000"/>
              </a:lnSpc>
              <a:defRPr/>
            </a:pPr>
            <a:endParaRPr lang="ro-RO" sz="2000" b="1" baseline="300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endParaRPr lang="ro-RO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auto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o-RO" sz="20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graphicFrame>
        <p:nvGraphicFramePr>
          <p:cNvPr id="9" name="Nomogramă 8"/>
          <p:cNvGraphicFramePr/>
          <p:nvPr>
            <p:extLst>
              <p:ext uri="{D42A27DB-BD31-4B8C-83A1-F6EECF244321}">
                <p14:modId xmlns="" xmlns:p14="http://schemas.microsoft.com/office/powerpoint/2010/main" val="1940141528"/>
              </p:ext>
            </p:extLst>
          </p:nvPr>
        </p:nvGraphicFramePr>
        <p:xfrm>
          <a:off x="1043608" y="-243408"/>
          <a:ext cx="7488832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6" descr="j028354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3768" y="4725144"/>
            <a:ext cx="1077912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j028354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67944" y="4725144"/>
            <a:ext cx="1077912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j028354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96136" y="4653136"/>
            <a:ext cx="1077912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1250</TotalTime>
  <Words>176</Words>
  <Application>Microsoft Office PowerPoint</Application>
  <PresentationFormat>Expunere pe ecran (4:3)</PresentationFormat>
  <Paragraphs>79</Paragraphs>
  <Slides>8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8</vt:i4>
      </vt:variant>
    </vt:vector>
  </HeadingPairs>
  <TitlesOfParts>
    <vt:vector size="9" baseType="lpstr">
      <vt:lpstr>Temă Office</vt:lpstr>
      <vt:lpstr>Diapozitivul 1</vt:lpstr>
      <vt:lpstr>Definiție și caracteristici</vt:lpstr>
      <vt:lpstr>Descrierea tablou</vt:lpstr>
      <vt:lpstr>Diapozitivul 4</vt:lpstr>
      <vt:lpstr>Diapozitivul 5</vt:lpstr>
      <vt:lpstr>Cum se descrie un peisaj</vt:lpstr>
      <vt:lpstr>TEMA 1</vt:lpstr>
      <vt:lpstr>Diapozitivul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Diapozitivul 1</dc:title>
  <dc:creator>TRIPA LOUISE-GABRIEL</dc:creator>
  <cp:lastModifiedBy>Gabriel</cp:lastModifiedBy>
  <cp:revision>24</cp:revision>
  <dcterms:created xsi:type="dcterms:W3CDTF">2020-03-26T08:16:34Z</dcterms:created>
  <dcterms:modified xsi:type="dcterms:W3CDTF">2020-06-01T19:43:01Z</dcterms:modified>
</cp:coreProperties>
</file>